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29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59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20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8969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276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557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1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3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97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60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7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86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9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4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41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BE4BF-ACFA-44EF-BE95-9670CBBB98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C32E7B-98DA-44D4-8A76-8ACDF84CC1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C7658-F62B-4B05-B061-79F988E19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131" y="2404531"/>
            <a:ext cx="8908243" cy="1646302"/>
          </a:xfrm>
        </p:spPr>
        <p:txBody>
          <a:bodyPr/>
          <a:lstStyle/>
          <a:p>
            <a:r>
              <a:rPr lang="ru-RU" dirty="0"/>
              <a:t>Завтрак 15 день (3 неделя)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6C149B-8D67-44DD-9FD8-37EF5BED6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2553" y="4326604"/>
            <a:ext cx="7766936" cy="1096899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МБОУ СОШ №5 г</a:t>
            </a:r>
            <a:r>
              <a:rPr lang="ru-RU" b="1" dirty="0" smtClean="0">
                <a:solidFill>
                  <a:srgbClr val="00B050"/>
                </a:solidFill>
              </a:rPr>
              <a:t>. Светлый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1E668-0543-4692-BA3A-66A30D81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38" y="156238"/>
            <a:ext cx="8596668" cy="1320800"/>
          </a:xfrm>
        </p:spPr>
        <p:txBody>
          <a:bodyPr/>
          <a:lstStyle/>
          <a:p>
            <a:r>
              <a:rPr lang="ru-RU" dirty="0"/>
              <a:t>Рецептурные ингредиенты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933F62-B90B-4B78-B343-0A22627B1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13" y="1812170"/>
            <a:ext cx="3990559" cy="3880773"/>
          </a:xfrm>
        </p:spPr>
        <p:txBody>
          <a:bodyPr>
            <a:noAutofit/>
          </a:bodyPr>
          <a:lstStyle/>
          <a:p>
            <a:r>
              <a:rPr lang="ru-RU" sz="2400" dirty="0"/>
              <a:t>Творог</a:t>
            </a:r>
          </a:p>
          <a:p>
            <a:r>
              <a:rPr lang="ru-RU" sz="2400" dirty="0"/>
              <a:t>Крупа манная</a:t>
            </a:r>
          </a:p>
          <a:p>
            <a:r>
              <a:rPr lang="ru-RU" sz="2400" dirty="0"/>
              <a:t>Сахар</a:t>
            </a:r>
          </a:p>
          <a:p>
            <a:r>
              <a:rPr lang="ru-RU" sz="2400" dirty="0"/>
              <a:t>Соль</a:t>
            </a:r>
          </a:p>
          <a:p>
            <a:r>
              <a:rPr lang="ru-RU" sz="2400" dirty="0"/>
              <a:t>Яйцо</a:t>
            </a:r>
          </a:p>
          <a:p>
            <a:r>
              <a:rPr lang="ru-RU" sz="2400" dirty="0"/>
              <a:t>Масло растительное</a:t>
            </a:r>
          </a:p>
          <a:p>
            <a:r>
              <a:rPr lang="ru-RU" sz="2400" dirty="0"/>
              <a:t>Сухари панировочные</a:t>
            </a:r>
          </a:p>
          <a:p>
            <a:r>
              <a:rPr lang="ru-RU" sz="2400" dirty="0"/>
              <a:t>Сметана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FCA885-EF87-45CD-A729-9D300AAC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124" y="925145"/>
            <a:ext cx="4241116" cy="56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6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417-E31F-4811-BB91-23DB5DA31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7"/>
            <a:ext cx="8596668" cy="1320800"/>
          </a:xfrm>
        </p:spPr>
        <p:txBody>
          <a:bodyPr/>
          <a:lstStyle/>
          <a:p>
            <a:r>
              <a:rPr lang="ru-RU" dirty="0"/>
              <a:t>Технологический процесс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E16BFA-E8FE-4557-8A9A-CF3B06B6E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3568"/>
            <a:ext cx="10185009" cy="4690864"/>
          </a:xfrm>
        </p:spPr>
        <p:txBody>
          <a:bodyPr>
            <a:normAutofit/>
          </a:bodyPr>
          <a:lstStyle/>
          <a:p>
            <a:r>
              <a:rPr lang="ru-RU" sz="2400" b="1" dirty="0"/>
              <a:t>Замес</a:t>
            </a:r>
            <a:r>
              <a:rPr lang="ru-RU" sz="2400" dirty="0"/>
              <a:t>: Протертый творог смешивают с мукой или с манной крупой, яйцами, сахаром и солью. 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FCE24A29-7642-45B9-97EB-A6BA1990CB22}"/>
              </a:ext>
            </a:extLst>
          </p:cNvPr>
          <p:cNvSpPr/>
          <p:nvPr/>
        </p:nvSpPr>
        <p:spPr>
          <a:xfrm>
            <a:off x="7897781" y="2400283"/>
            <a:ext cx="492369" cy="39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8E92CFFC-B4E5-4639-B46B-246173363340}"/>
              </a:ext>
            </a:extLst>
          </p:cNvPr>
          <p:cNvSpPr/>
          <p:nvPr/>
        </p:nvSpPr>
        <p:spPr>
          <a:xfrm>
            <a:off x="2100551" y="3990925"/>
            <a:ext cx="492369" cy="393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79B2F2-48CB-4C2A-B341-656C8DE80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8" y="2179710"/>
            <a:ext cx="1952939" cy="40163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5EBBE5-6280-421F-ADD5-A6A61E8AA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627" y="2179710"/>
            <a:ext cx="1952940" cy="40163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C1A987-ACC6-439C-A247-3220CDDF6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413" y="2203335"/>
            <a:ext cx="1952941" cy="40163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EC7334-782E-4F3A-8EE8-16943E3C8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398" y="2179710"/>
            <a:ext cx="1952939" cy="40163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AF1C3A-B844-46FB-A6D6-378D0D2CE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396" y="3939774"/>
            <a:ext cx="512108" cy="4450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B0989A-5945-486B-AA18-4B87CB076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321" y="3938034"/>
            <a:ext cx="512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13AF8-D5BE-45F9-ABDC-A82E69E1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47" y="243840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rgbClr val="90C226"/>
                </a:solidFill>
              </a:rPr>
              <a:t>Технологический процесс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0D405-C8EC-4DFD-86F6-22E8B6344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9" y="904240"/>
            <a:ext cx="9425354" cy="3880773"/>
          </a:xfrm>
        </p:spPr>
        <p:txBody>
          <a:bodyPr>
            <a:normAutofit/>
          </a:bodyPr>
          <a:lstStyle/>
          <a:p>
            <a:pPr lvl="0">
              <a:buClr>
                <a:srgbClr val="90C226"/>
              </a:buClr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Формовка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: Подготовленную массу выкладывают слоем 3-4 см на смазанный растительным маслом  и посыпанный сухарями противень или форму. Поверхность массы разравнивают, смазывают сметаной.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5E709E-4ED5-4706-9F5B-06AF0F4BC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229" y="2558319"/>
            <a:ext cx="1972152" cy="40558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83DE5-A163-4296-ABEA-AF1D82655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47" y="2558320"/>
            <a:ext cx="1972152" cy="4055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6E06F3-EC7A-4884-8AE4-0039D3FF7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924" y="2573603"/>
            <a:ext cx="1972152" cy="40558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8502A6-1C16-470C-9031-4388B2A03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619" y="2558318"/>
            <a:ext cx="1972152" cy="40558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D92FE5-0BC3-495C-AFB2-5AC353622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076" y="4076756"/>
            <a:ext cx="512108" cy="4450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F7728B-94A4-4CB6-8C45-A4A99A070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842" y="4156475"/>
            <a:ext cx="512108" cy="4450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4ACD22-2765-4714-BA1F-61084F950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686" y="4218392"/>
            <a:ext cx="512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6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9DC6D-4FE9-484E-ACA1-451F35B7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238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rgbClr val="90C226"/>
                </a:solidFill>
              </a:rPr>
              <a:t>Технологический процесс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BC823-8A2D-4D03-A2D0-165FF894E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6638"/>
            <a:ext cx="8596668" cy="3880773"/>
          </a:xfrm>
        </p:spPr>
        <p:txBody>
          <a:bodyPr/>
          <a:lstStyle/>
          <a:p>
            <a:pPr lvl="0">
              <a:buClr>
                <a:srgbClr val="90C226"/>
              </a:buClr>
            </a:pPr>
            <a:r>
              <a:rPr lang="ru-RU" sz="2400" b="1" dirty="0"/>
              <a:t>Термическая обработка</a:t>
            </a:r>
            <a:r>
              <a:rPr lang="ru-RU" dirty="0"/>
              <a:t>: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Запекают в жарочном шкафу 20-30 мин, при температуре 220-250 °С до образования на поверхности румяной корочки.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5B3EC2-0F0B-4DF8-9FAE-7A2FD83AF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2" y="2137438"/>
            <a:ext cx="2178673" cy="44805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D359BB-0DF6-45F6-A3A5-590BB5BE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736" y="4052672"/>
            <a:ext cx="512108" cy="4450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E2B54C-F0A9-4BC0-8E0E-1EF55FA51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4" y="2137438"/>
            <a:ext cx="2178673" cy="44805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4160A0-3311-4F5E-990E-02B0D687C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325" y="2137438"/>
            <a:ext cx="2178674" cy="44805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742A29-7844-4BE6-B650-F84DB853A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867" y="4052672"/>
            <a:ext cx="512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82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297D1-8897-4B3F-AF35-A57EAB76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65" y="167813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rgbClr val="90C226"/>
                </a:solidFill>
              </a:rPr>
              <a:t>Технологический процесс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8BB102-9571-4B5D-83E2-0B473D7BB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65" y="700541"/>
            <a:ext cx="10555606" cy="788072"/>
          </a:xfrm>
        </p:spPr>
        <p:txBody>
          <a:bodyPr>
            <a:normAutofit/>
          </a:bodyPr>
          <a:lstStyle/>
          <a:p>
            <a:r>
              <a:rPr lang="ru-RU" sz="2400" dirty="0"/>
              <a:t>Отпускают со сметанным соусом. Температура подачи не менее 65 </a:t>
            </a:r>
            <a:r>
              <a:rPr lang="ru-RU" sz="2400" dirty="0" smtClean="0"/>
              <a:t>С°</a:t>
            </a:r>
            <a:endParaRPr lang="ru-RU" sz="2400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C672E6-5EE7-47B0-B446-EF7E19046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45" y="1295667"/>
            <a:ext cx="3304762" cy="21333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B807E1-36CA-414F-AEC1-E81337210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14" y="1277742"/>
            <a:ext cx="1875683" cy="21333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98D66B-FC82-4654-9D34-A8950975F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674" y="1277742"/>
            <a:ext cx="1703093" cy="22322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FC2ACC-CE82-47D9-8ED0-446A6AAFB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3" y="3610381"/>
            <a:ext cx="3380952" cy="32476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0BA551-E008-4E6D-8199-1A34EF399619}"/>
              </a:ext>
            </a:extLst>
          </p:cNvPr>
          <p:cNvSpPr/>
          <p:nvPr/>
        </p:nvSpPr>
        <p:spPr>
          <a:xfrm>
            <a:off x="403274" y="4129597"/>
            <a:ext cx="5575495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Требования к качеству:</a:t>
            </a:r>
          </a:p>
          <a:p>
            <a:r>
              <a:rPr lang="ru-RU" dirty="0"/>
              <a:t>Внешний вид: порционные кусочки, без трещин и подгорелых мест </a:t>
            </a:r>
          </a:p>
          <a:p>
            <a:r>
              <a:rPr lang="ru-RU" dirty="0"/>
              <a:t>Консистенция: однородная, нежная, мягкая </a:t>
            </a:r>
          </a:p>
          <a:p>
            <a:r>
              <a:rPr lang="ru-RU" dirty="0"/>
              <a:t>Цвет: корочки - золотисто-желтый, на разрезе - белый</a:t>
            </a:r>
          </a:p>
          <a:p>
            <a:r>
              <a:rPr lang="ru-RU" dirty="0"/>
              <a:t>Вкус: творога и продуктов, входящих в блюдо </a:t>
            </a:r>
          </a:p>
          <a:p>
            <a:r>
              <a:rPr lang="ru-RU" dirty="0"/>
              <a:t>Запах: творога и продуктов, входящих в блюдо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94F376-3B43-4B5D-A3D7-B0C6D90C8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243" y="2139809"/>
            <a:ext cx="512108" cy="4450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99370A-4084-460C-9D99-A6E8B7DB3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323" y="2104449"/>
            <a:ext cx="51210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052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</TotalTime>
  <Words>163</Words>
  <Application>Microsoft Office PowerPoint</Application>
  <PresentationFormat>Широкоэкранный</PresentationFormat>
  <Paragraphs>25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Аспект</vt:lpstr>
      <vt:lpstr>Завтрак 15 день (3 неделя)</vt:lpstr>
      <vt:lpstr>Рецептурные ингредиенты</vt:lpstr>
      <vt:lpstr>Технологический процесс</vt:lpstr>
      <vt:lpstr>Технологический процесс</vt:lpstr>
      <vt:lpstr>Технологический процесс</vt:lpstr>
      <vt:lpstr>Технологический процесс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Завтрак 15 день (3 неделя)</dc:title>
  <dc:creator>Ольга Аведова</dc:creator>
  <cp:lastModifiedBy>Елена</cp:lastModifiedBy>
  <cp:revision>8</cp:revision>
  <dcterms:created xsi:type="dcterms:W3CDTF">2023-09-22T07:36:19Z</dcterms:created>
  <dcterms:modified xsi:type="dcterms:W3CDTF">2023-09-27T14:42:11Z</dcterms:modified>
</cp:coreProperties>
</file>